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EF044-C614-4301-98C3-D13114D2B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19045"/>
            <a:ext cx="8361229" cy="2098226"/>
          </a:xfrm>
        </p:spPr>
        <p:txBody>
          <a:bodyPr/>
          <a:lstStyle/>
          <a:p>
            <a:r>
              <a:rPr lang="pt-BR" i="1" u="sng" dirty="0"/>
              <a:t>PROJETO COATTRICK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378B67-70BB-4700-95C7-959E97C18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612" y="5285064"/>
            <a:ext cx="12049387" cy="1453891"/>
          </a:xfrm>
        </p:spPr>
        <p:txBody>
          <a:bodyPr>
            <a:normAutofit fontScale="92500" lnSpcReduction="10000"/>
          </a:bodyPr>
          <a:lstStyle/>
          <a:p>
            <a:r>
              <a:rPr lang="pt-BR" dirty="0" err="1"/>
              <a:t>Caique</a:t>
            </a:r>
            <a:r>
              <a:rPr lang="pt-BR" dirty="0"/>
              <a:t> batalha</a:t>
            </a:r>
          </a:p>
          <a:p>
            <a:r>
              <a:rPr lang="pt-BR" dirty="0"/>
              <a:t>João Gabriel</a:t>
            </a:r>
          </a:p>
          <a:p>
            <a:r>
              <a:rPr lang="pt-BR" dirty="0"/>
              <a:t>Lucas silva</a:t>
            </a:r>
          </a:p>
          <a:p>
            <a:r>
              <a:rPr lang="pt-BR" dirty="0"/>
              <a:t>Daniel </a:t>
            </a:r>
            <a:r>
              <a:rPr lang="pt-BR" dirty="0" err="1"/>
              <a:t>daris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D669963-766D-447D-886B-A51552062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193" y="2071532"/>
            <a:ext cx="7994708" cy="321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81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BEC74-AE95-447E-8EF8-F1F56B1E6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901" y="1278622"/>
            <a:ext cx="9601200" cy="2171700"/>
          </a:xfrm>
        </p:spPr>
        <p:txBody>
          <a:bodyPr>
            <a:normAutofit/>
          </a:bodyPr>
          <a:lstStyle/>
          <a:p>
            <a:pPr algn="ctr"/>
            <a:r>
              <a:rPr lang="pt-BR" sz="4800" i="1" u="sng" dirty="0"/>
              <a:t>Página inicial(index) </a:t>
            </a:r>
            <a:br>
              <a:rPr lang="pt-BR" sz="4800" i="1" u="sng" dirty="0"/>
            </a:br>
            <a:endParaRPr lang="pt-BR" sz="4800" i="1" u="sng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EB9667B-A2B6-421F-A853-0DE9B92B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176" y="2171700"/>
            <a:ext cx="11411823" cy="46863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2E93591-B24C-4ED9-9205-68B9EEA22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34511"/>
            <a:ext cx="4997042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71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B3666-F37C-433F-9042-7D88F3980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231085"/>
            <a:ext cx="9601200" cy="1485900"/>
          </a:xfrm>
        </p:spPr>
        <p:txBody>
          <a:bodyPr/>
          <a:lstStyle/>
          <a:p>
            <a:pPr algn="ctr"/>
            <a:r>
              <a:rPr lang="pt-BR" u="sng" dirty="0"/>
              <a:t>Catálogo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F7B32F2-1E6D-4A02-BF86-4FF9104F0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064" y="2171701"/>
            <a:ext cx="11478936" cy="519383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55B9CF5-8A3C-4DD1-B01A-6C793E01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587" y="369116"/>
            <a:ext cx="2418826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45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0CB1F-D49D-498C-8A43-CCFE6BC42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73122"/>
            <a:ext cx="9601200" cy="1198577"/>
          </a:xfrm>
        </p:spPr>
        <p:txBody>
          <a:bodyPr/>
          <a:lstStyle/>
          <a:p>
            <a:pPr algn="ctr"/>
            <a:r>
              <a:rPr lang="pt-BR" i="1" u="sng" dirty="0"/>
              <a:t>Página sobre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066177B-A97C-44CF-A8A0-CDF990534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897" y="1619075"/>
            <a:ext cx="11504103" cy="523892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920FF26-F77F-4518-ADEC-AA5E2AE00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376" y="20622"/>
            <a:ext cx="3011648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4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2BA5B-8308-446E-BD3C-A6348A5A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30" y="1736520"/>
            <a:ext cx="9601200" cy="1299245"/>
          </a:xfrm>
        </p:spPr>
        <p:txBody>
          <a:bodyPr/>
          <a:lstStyle/>
          <a:p>
            <a:pPr algn="ctr"/>
            <a:r>
              <a:rPr lang="pt-BR" i="1" u="sng" dirty="0"/>
              <a:t>Rodapé do site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40B837E-F529-4D0C-8FF9-20253B091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620" y="2466363"/>
            <a:ext cx="11445380" cy="442204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3340CBF-ED03-44D9-9C3C-B18EEEA05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479" y="784020"/>
            <a:ext cx="3473042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9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968B6-9475-45A8-AF94-C0FAB7CE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822120"/>
            <a:ext cx="9601200" cy="1349579"/>
          </a:xfrm>
        </p:spPr>
        <p:txBody>
          <a:bodyPr/>
          <a:lstStyle/>
          <a:p>
            <a:pPr algn="ctr"/>
            <a:r>
              <a:rPr lang="pt-BR" i="1" u="sng" dirty="0"/>
              <a:t>Site responsivo no celular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62C17E7-C155-4B8B-AFCC-BE49ECD3F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064" y="1384183"/>
            <a:ext cx="11478936" cy="5473817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A4C5E56-3773-4001-B8D0-FA55D1C8F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039" y="0"/>
            <a:ext cx="6082018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58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B8BA1-FDB3-4ED3-81D1-A708CAE7D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75B00B7-9C38-48B7-A448-FF7867D19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453" y="-1"/>
            <a:ext cx="11470547" cy="6937695"/>
          </a:xfrm>
        </p:spPr>
      </p:pic>
    </p:spTree>
    <p:extLst>
      <p:ext uri="{BB962C8B-B14F-4D97-AF65-F5344CB8AC3E}">
        <p14:creationId xmlns:p14="http://schemas.microsoft.com/office/powerpoint/2010/main" val="1381888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0BB2C-2AA9-4DAE-B4E6-268A2227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E8371E9-CF93-4192-981D-7CE174163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675" y="0"/>
            <a:ext cx="11487325" cy="6858000"/>
          </a:xfrm>
        </p:spPr>
      </p:pic>
    </p:spTree>
    <p:extLst>
      <p:ext uri="{BB962C8B-B14F-4D97-AF65-F5344CB8AC3E}">
        <p14:creationId xmlns:p14="http://schemas.microsoft.com/office/powerpoint/2010/main" val="3294387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C5072C-D679-44DE-B229-F9D608E9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05748ED-4466-43E8-97D4-C315FB892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064" y="0"/>
            <a:ext cx="11478935" cy="6858000"/>
          </a:xfrm>
        </p:spPr>
      </p:pic>
    </p:spTree>
    <p:extLst>
      <p:ext uri="{BB962C8B-B14F-4D97-AF65-F5344CB8AC3E}">
        <p14:creationId xmlns:p14="http://schemas.microsoft.com/office/powerpoint/2010/main" val="242421935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ortar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TM10001105[[fn=Cortar]]</Template>
  <TotalTime>43</TotalTime>
  <Words>26</Words>
  <Application>Microsoft Office PowerPoint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1" baseType="lpstr">
      <vt:lpstr>Franklin Gothic Book</vt:lpstr>
      <vt:lpstr>Cortar</vt:lpstr>
      <vt:lpstr>PROJETO COATTRICK</vt:lpstr>
      <vt:lpstr>Página inicial(index)  </vt:lpstr>
      <vt:lpstr>Catálogo</vt:lpstr>
      <vt:lpstr>Página sobre</vt:lpstr>
      <vt:lpstr>Rodapé do site</vt:lpstr>
      <vt:lpstr>Site responsivo no celular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COATTRICK</dc:title>
  <dc:creator>Técnico em Informática - 2022.3</dc:creator>
  <cp:lastModifiedBy>Técnico em Informática - 2022.3</cp:lastModifiedBy>
  <cp:revision>5</cp:revision>
  <dcterms:created xsi:type="dcterms:W3CDTF">2023-01-26T18:41:53Z</dcterms:created>
  <dcterms:modified xsi:type="dcterms:W3CDTF">2023-01-26T19:24:53Z</dcterms:modified>
</cp:coreProperties>
</file>